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1" d="100"/>
          <a:sy n="81" d="100"/>
        </p:scale>
        <p:origin x="-83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EE3FB-5322-45F5-9E24-5D9F96A267A0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65C1A-5D38-4AF5-ACEB-8B40A9C56E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27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F65C1A-5D38-4AF5-ACEB-8B40A9C56E8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828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7/26/2013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media" Target="../media/media2.mp4"/><Relationship Id="rId7" Type="http://schemas.openxmlformats.org/officeDocument/2006/relationships/image" Target="../media/image15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18.xml"/><Relationship Id="rId4" Type="http://schemas.openxmlformats.org/officeDocument/2006/relationships/video" Target="../media/media2.mp4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library.ccc.edu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laritas.com/MyBestSegments/Default.jsp?ID=0&amp;menuOption=home&amp;pageName=Home" TargetMode="External"/><Relationship Id="rId3" Type="http://schemas.openxmlformats.org/officeDocument/2006/relationships/hyperlink" Target="http://www.cityofchicago.org/" TargetMode="External"/><Relationship Id="rId7" Type="http://schemas.openxmlformats.org/officeDocument/2006/relationships/hyperlink" Target="http://www.cyberdrive.com/" TargetMode="External"/><Relationship Id="rId2" Type="http://schemas.openxmlformats.org/officeDocument/2006/relationships/hyperlink" Target="http://www.library.ccc.ed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ol.gov/" TargetMode="External"/><Relationship Id="rId5" Type="http://schemas.openxmlformats.org/officeDocument/2006/relationships/hyperlink" Target="http://www.illinois.gov/idol/Pages/default.aspx" TargetMode="External"/><Relationship Id="rId4" Type="http://schemas.openxmlformats.org/officeDocument/2006/relationships/hyperlink" Target="http://www.consumerreports.org/" TargetMode="External"/><Relationship Id="rId9" Type="http://schemas.openxmlformats.org/officeDocument/2006/relationships/hyperlink" Target="http://www.encyclopedia.chicago.org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Marketing meet Library Science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Sharon Silverman &amp; LaSandra Skinner</a:t>
            </a:r>
          </a:p>
          <a:p>
            <a:r>
              <a:rPr lang="en-US" dirty="0" smtClean="0"/>
              <a:t>News Literacy Summer Institute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93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4" r="5844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2" r="4182"/>
          <a:stretch>
            <a:fillRect/>
          </a:stretch>
        </p:blipFill>
        <p:spPr/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this?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endParaRPr lang="en-US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The Assignment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The Old Way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The New Way</a:t>
            </a:r>
          </a:p>
        </p:txBody>
      </p:sp>
    </p:spTree>
    <p:extLst>
      <p:ext uri="{BB962C8B-B14F-4D97-AF65-F5344CB8AC3E}">
        <p14:creationId xmlns:p14="http://schemas.microsoft.com/office/powerpoint/2010/main" val="20887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ood Hair Movie - How Much is your weave-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460563">
            <a:off x="4520961" y="716300"/>
            <a:ext cx="4215310" cy="2371112"/>
          </a:xfrm>
          <a:prstGeom prst="rect">
            <a:avLst/>
          </a:prstGeom>
        </p:spPr>
      </p:pic>
      <p:pic>
        <p:nvPicPr>
          <p:cNvPr id="8" name="Air Jordan Mars Blackmon Hang Time Sneakerfiles.com.mp4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 rot="21423054">
            <a:off x="248002" y="567967"/>
            <a:ext cx="3547134" cy="2660351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 Assignment 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half" idx="2"/>
          </p:nvPr>
        </p:nvSpPr>
        <p:spPr>
          <a:xfrm>
            <a:off x="550985" y="4926106"/>
            <a:ext cx="8006861" cy="990600"/>
          </a:xfrm>
        </p:spPr>
        <p:txBody>
          <a:bodyPr/>
          <a:lstStyle/>
          <a:p>
            <a:r>
              <a:rPr lang="en-US" dirty="0" smtClean="0"/>
              <a:t>Mars Blackmon (Spike Lee) and Michael Jordan &amp; Chris Rock, Good Hair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26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 fullScrn="1"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the point?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Better construction on marketing plans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Research</a:t>
            </a:r>
          </a:p>
          <a:p>
            <a:pPr lvl="2"/>
            <a:r>
              <a:rPr lang="en-US" dirty="0" smtClean="0"/>
              <a:t>Library</a:t>
            </a:r>
          </a:p>
          <a:p>
            <a:pPr lvl="2"/>
            <a:r>
              <a:rPr lang="en-US" dirty="0" smtClean="0"/>
              <a:t>Survey</a:t>
            </a:r>
          </a:p>
          <a:p>
            <a:pPr lvl="2"/>
            <a:r>
              <a:rPr lang="en-US" dirty="0" smtClean="0"/>
              <a:t>Observation</a:t>
            </a:r>
          </a:p>
          <a:p>
            <a:pPr lvl="1"/>
            <a:r>
              <a:rPr lang="en-US" dirty="0" smtClean="0"/>
              <a:t>Data driven </a:t>
            </a:r>
            <a:r>
              <a:rPr lang="en-US" dirty="0" smtClean="0"/>
              <a:t>decisions</a:t>
            </a: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http://www.library.ccc.edu</a:t>
            </a:r>
            <a:r>
              <a:rPr lang="en-US" dirty="0" smtClean="0"/>
              <a:t> </a:t>
            </a: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1026" name="Picture 2" descr="C:\Users\Control\AppData\Local\Microsoft\Windows\Temporary Internet Files\Content.IE5\FRJT3MDB\MP900442409[1]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33">
            <a:off x="4830374" y="3094894"/>
            <a:ext cx="3843116" cy="28252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166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drives this process?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Onion (Multiple Layers)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dirty="0" smtClean="0"/>
              <a:t>Research skills</a:t>
            </a:r>
          </a:p>
          <a:p>
            <a:pPr lvl="1"/>
            <a:r>
              <a:rPr lang="en-US" dirty="0" smtClean="0"/>
              <a:t>Inquiry–based </a:t>
            </a:r>
          </a:p>
          <a:p>
            <a:pPr lvl="1"/>
            <a:r>
              <a:rPr lang="en-US" dirty="0" smtClean="0"/>
              <a:t>Networking / Relationship Building</a:t>
            </a:r>
          </a:p>
          <a:p>
            <a:pPr lvl="1"/>
            <a:r>
              <a:rPr lang="en-US" dirty="0" smtClean="0"/>
              <a:t>Value and positioning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 descr="C:\Users\Control\AppData\Local\Microsoft\Windows\Temporary Internet Files\Content.IE5\TW1BIL66\MP900387779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046" y="4129103"/>
            <a:ext cx="3657600" cy="2609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056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Control\AppData\Local\Microsoft\Windows\Temporary Internet Files\Content.IE5\FRJT3MDB\MP900321197[1]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435" y="316523"/>
            <a:ext cx="4892041" cy="630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you know?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Ethics… Just because can, does it mean you should?</a:t>
            </a:r>
          </a:p>
          <a:p>
            <a:r>
              <a:rPr lang="en-US" dirty="0" smtClean="0"/>
              <a:t>What factors go into decision making?</a:t>
            </a:r>
          </a:p>
          <a:p>
            <a:r>
              <a:rPr lang="en-US" dirty="0" smtClean="0"/>
              <a:t>How do you validate the resources? The data? The results?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54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Materials/Sources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1126482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u="sng" dirty="0">
                <a:hlinkClick r:id="rId2"/>
              </a:rPr>
              <a:t>www.library.ccc.edu</a:t>
            </a:r>
            <a:endParaRPr lang="en-US" dirty="0"/>
          </a:p>
          <a:p>
            <a:r>
              <a:rPr lang="en-US" dirty="0"/>
              <a:t>	</a:t>
            </a:r>
            <a:r>
              <a:rPr lang="en-US" dirty="0" err="1"/>
              <a:t>Proquest</a:t>
            </a:r>
            <a:endParaRPr lang="en-US" dirty="0"/>
          </a:p>
          <a:p>
            <a:r>
              <a:rPr lang="en-US" dirty="0"/>
              <a:t>	Business and Company Resource Center (Gale)</a:t>
            </a:r>
          </a:p>
          <a:p>
            <a:r>
              <a:rPr lang="en-US" dirty="0"/>
              <a:t>	Business Source Elite (EBSCO)</a:t>
            </a:r>
          </a:p>
          <a:p>
            <a:r>
              <a:rPr lang="en-US" dirty="0"/>
              <a:t>	Academic Complete and Premiere (EBSCO)</a:t>
            </a:r>
          </a:p>
          <a:p>
            <a:r>
              <a:rPr lang="en-US" dirty="0"/>
              <a:t>	Virtual Reference Library (Gale)</a:t>
            </a:r>
          </a:p>
          <a:p>
            <a:r>
              <a:rPr lang="en-US" dirty="0"/>
              <a:t>	Opposing View Points (Gale)</a:t>
            </a:r>
          </a:p>
          <a:p>
            <a:r>
              <a:rPr lang="en-US" dirty="0"/>
              <a:t>	CQ Researcher</a:t>
            </a:r>
          </a:p>
          <a:p>
            <a:r>
              <a:rPr lang="en-US" u="sng" dirty="0">
                <a:hlinkClick r:id="rId3"/>
              </a:rPr>
              <a:t>www.cityofchicago.org</a:t>
            </a:r>
            <a:r>
              <a:rPr lang="en-US" dirty="0"/>
              <a:t> </a:t>
            </a:r>
          </a:p>
          <a:p>
            <a:r>
              <a:rPr lang="en-US" u="sng" dirty="0">
                <a:hlinkClick r:id="rId4"/>
              </a:rPr>
              <a:t>www.consumerreports.org</a:t>
            </a:r>
            <a:r>
              <a:rPr lang="en-US" dirty="0"/>
              <a:t> </a:t>
            </a:r>
          </a:p>
          <a:p>
            <a:r>
              <a:rPr lang="en-US" u="sng" dirty="0">
                <a:hlinkClick r:id="rId5"/>
              </a:rPr>
              <a:t>http://www.illinois.gov/idol/Pages/default.aspx</a:t>
            </a:r>
            <a:endParaRPr lang="en-US" dirty="0"/>
          </a:p>
          <a:p>
            <a:r>
              <a:rPr lang="en-US" u="sng" dirty="0">
                <a:hlinkClick r:id="rId6"/>
              </a:rPr>
              <a:t>www.dol.gov</a:t>
            </a:r>
            <a:r>
              <a:rPr lang="en-US" dirty="0"/>
              <a:t> </a:t>
            </a:r>
          </a:p>
          <a:p>
            <a:r>
              <a:rPr lang="en-US" u="sng" dirty="0">
                <a:hlinkClick r:id="rId7"/>
              </a:rPr>
              <a:t>www.cyberdrive.com</a:t>
            </a:r>
            <a:r>
              <a:rPr lang="en-US" dirty="0"/>
              <a:t> </a:t>
            </a:r>
          </a:p>
          <a:p>
            <a:r>
              <a:rPr lang="en-US" u="sng" dirty="0">
                <a:hlinkClick r:id="rId8"/>
              </a:rPr>
              <a:t>http://www.claritas.com/MyBestSegments/Default.jsp?ID=0&amp;menuOption=home&amp;pageName=Home</a:t>
            </a:r>
            <a:endParaRPr lang="en-US" dirty="0"/>
          </a:p>
          <a:p>
            <a:r>
              <a:rPr lang="en-US" u="sng" dirty="0">
                <a:hlinkClick r:id="rId9"/>
              </a:rPr>
              <a:t>www.encyclopedia.chicago.org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2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Control\AppData\Local\Microsoft\Windows\Temporary Internet Files\Content.IE5\HJJRD5IQ\MP900390083[1]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2523" y="503238"/>
            <a:ext cx="4293135" cy="60184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5911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194</TotalTime>
  <Words>125</Words>
  <Application>Microsoft Office PowerPoint</Application>
  <PresentationFormat>On-screen Show (4:3)</PresentationFormat>
  <Paragraphs>48</Paragraphs>
  <Slides>8</Slides>
  <Notes>1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Inkwell</vt:lpstr>
      <vt:lpstr>Marketing meet Library Science</vt:lpstr>
      <vt:lpstr>What is this? </vt:lpstr>
      <vt:lpstr>Sample Assignment </vt:lpstr>
      <vt:lpstr>What’s the point? </vt:lpstr>
      <vt:lpstr>What drives this process?</vt:lpstr>
      <vt:lpstr>How do you know?  </vt:lpstr>
      <vt:lpstr>Materials/Sources</vt:lpstr>
      <vt:lpstr>Questions?</vt:lpstr>
    </vt:vector>
  </TitlesOfParts>
  <Company>Mine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Sharon Silverman</dc:creator>
  <cp:lastModifiedBy>Control</cp:lastModifiedBy>
  <cp:revision>14</cp:revision>
  <dcterms:created xsi:type="dcterms:W3CDTF">2013-07-25T21:30:35Z</dcterms:created>
  <dcterms:modified xsi:type="dcterms:W3CDTF">2013-07-26T14:06:23Z</dcterms:modified>
</cp:coreProperties>
</file>